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Relationship Id="rId42" Type="http://schemas.openxmlformats.org/officeDocument/2006/relationships/image" Target="../media/image62.png"/><Relationship Id="rId43" Type="http://schemas.openxmlformats.org/officeDocument/2006/relationships/image" Target="../media/image63.png"/><Relationship Id="rId44" Type="http://schemas.openxmlformats.org/officeDocument/2006/relationships/image" Target="../media/image64.png"/><Relationship Id="rId45" Type="http://schemas.openxmlformats.org/officeDocument/2006/relationships/image" Target="../media/image65.png"/><Relationship Id="rId46" Type="http://schemas.openxmlformats.org/officeDocument/2006/relationships/image" Target="../media/image66.png"/><Relationship Id="rId47" Type="http://schemas.openxmlformats.org/officeDocument/2006/relationships/image" Target="../media/image67.png"/><Relationship Id="rId48" Type="http://schemas.openxmlformats.org/officeDocument/2006/relationships/image" Target="../media/image68.png"/><Relationship Id="rId49" Type="http://schemas.openxmlformats.org/officeDocument/2006/relationships/image" Target="../media/image69.png"/><Relationship Id="rId50" Type="http://schemas.openxmlformats.org/officeDocument/2006/relationships/image" Target="../media/image70.png"/><Relationship Id="rId51" Type="http://schemas.openxmlformats.org/officeDocument/2006/relationships/image" Target="../media/image71.png"/><Relationship Id="rId52" Type="http://schemas.openxmlformats.org/officeDocument/2006/relationships/image" Target="../media/image72.png"/><Relationship Id="rId53" Type="http://schemas.openxmlformats.org/officeDocument/2006/relationships/image" Target="../media/image73.png"/><Relationship Id="rId54" Type="http://schemas.openxmlformats.org/officeDocument/2006/relationships/image" Target="../media/image74.png"/><Relationship Id="rId55" Type="http://schemas.openxmlformats.org/officeDocument/2006/relationships/image" Target="../media/image75.png"/><Relationship Id="rId56" Type="http://schemas.openxmlformats.org/officeDocument/2006/relationships/image" Target="../media/image7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Relationship Id="rId26" Type="http://schemas.openxmlformats.org/officeDocument/2006/relationships/image" Target="../media/image101.png"/><Relationship Id="rId27" Type="http://schemas.openxmlformats.org/officeDocument/2006/relationships/image" Target="../media/image102.png"/><Relationship Id="rId28" Type="http://schemas.openxmlformats.org/officeDocument/2006/relationships/image" Target="../media/image103.png"/><Relationship Id="rId29" Type="http://schemas.openxmlformats.org/officeDocument/2006/relationships/image" Target="../media/image104.png"/><Relationship Id="rId30" Type="http://schemas.openxmlformats.org/officeDocument/2006/relationships/image" Target="../media/image105.png"/><Relationship Id="rId31" Type="http://schemas.openxmlformats.org/officeDocument/2006/relationships/image" Target="../media/image106.png"/><Relationship Id="rId32" Type="http://schemas.openxmlformats.org/officeDocument/2006/relationships/image" Target="../media/image107.png"/><Relationship Id="rId33" Type="http://schemas.openxmlformats.org/officeDocument/2006/relationships/image" Target="../media/image108.png"/><Relationship Id="rId34" Type="http://schemas.openxmlformats.org/officeDocument/2006/relationships/image" Target="../media/image109.png"/><Relationship Id="rId35" Type="http://schemas.openxmlformats.org/officeDocument/2006/relationships/image" Target="../media/image110.png"/><Relationship Id="rId36" Type="http://schemas.openxmlformats.org/officeDocument/2006/relationships/image" Target="../media/image111.png"/><Relationship Id="rId37" Type="http://schemas.openxmlformats.org/officeDocument/2006/relationships/image" Target="../media/image112.png"/><Relationship Id="rId38" Type="http://schemas.openxmlformats.org/officeDocument/2006/relationships/image" Target="../media/image113.png"/><Relationship Id="rId39" Type="http://schemas.openxmlformats.org/officeDocument/2006/relationships/image" Target="../media/image114.png"/><Relationship Id="rId40" Type="http://schemas.openxmlformats.org/officeDocument/2006/relationships/image" Target="../media/image115.png"/><Relationship Id="rId41" Type="http://schemas.openxmlformats.org/officeDocument/2006/relationships/image" Target="../media/image116.png"/><Relationship Id="rId42" Type="http://schemas.openxmlformats.org/officeDocument/2006/relationships/image" Target="../media/image117.png"/><Relationship Id="rId43" Type="http://schemas.openxmlformats.org/officeDocument/2006/relationships/image" Target="../media/image118.png"/><Relationship Id="rId44" Type="http://schemas.openxmlformats.org/officeDocument/2006/relationships/image" Target="../media/image119.png"/><Relationship Id="rId45" Type="http://schemas.openxmlformats.org/officeDocument/2006/relationships/image" Target="../media/image120.png"/><Relationship Id="rId46" Type="http://schemas.openxmlformats.org/officeDocument/2006/relationships/image" Target="../media/image12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490.png"/><Relationship Id="rId19" Type="http://schemas.openxmlformats.org/officeDocument/2006/relationships/image" Target="../media/image491.png"/><Relationship Id="rId20" Type="http://schemas.openxmlformats.org/officeDocument/2006/relationships/image" Target="../media/image49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2906" y="5535487"/>
            <a:ext cx="7051179" cy="9990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88010" y="2055393"/>
            <a:ext cx="7909688" cy="3528380"/>
            <a:chOff x="5188010" y="2055393"/>
            <a:chExt cx="7909688" cy="3528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9777" y="1747160"/>
              <a:ext cx="7903306" cy="410977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224" y="4908091"/>
              <a:ext cx="4107135" cy="821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98332" y="1443259"/>
            <a:ext cx="13605858" cy="8993089"/>
            <a:chOff x="3998332" y="1443259"/>
            <a:chExt cx="13605858" cy="8993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4597" y="-2845752"/>
              <a:ext cx="27211717" cy="1798617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8332" y="1443259"/>
              <a:ext cx="13605858" cy="8993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0469" y="1928380"/>
            <a:ext cx="10261584" cy="5977095"/>
            <a:chOff x="5670469" y="1928380"/>
            <a:chExt cx="10261584" cy="5977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0469" y="1928380"/>
              <a:ext cx="10261584" cy="5977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6439" y="7614458"/>
            <a:ext cx="12506443" cy="582034"/>
            <a:chOff x="5056439" y="7614458"/>
            <a:chExt cx="12506443" cy="582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439" y="7614458"/>
              <a:ext cx="12506443" cy="582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484" y="4723920"/>
            <a:ext cx="3791679" cy="675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6733" y="7338709"/>
            <a:ext cx="411571" cy="551497"/>
            <a:chOff x="11686733" y="7338709"/>
            <a:chExt cx="411571" cy="5514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6733" y="7338709"/>
              <a:ext cx="411571" cy="5514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1670" y="4000425"/>
            <a:ext cx="1660689" cy="989323"/>
            <a:chOff x="4381670" y="4000425"/>
            <a:chExt cx="1660689" cy="9893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4381670" y="4000425"/>
              <a:ext cx="1660689" cy="989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977" y="684854"/>
            <a:ext cx="954105" cy="429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1599961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3883" y="884989"/>
            <a:ext cx="11634991" cy="8327610"/>
            <a:chOff x="5343883" y="884989"/>
            <a:chExt cx="11634991" cy="8327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883" y="884989"/>
              <a:ext cx="11634991" cy="83276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977" y="678139"/>
            <a:ext cx="1612524" cy="436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1599961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9961" y="2942738"/>
            <a:ext cx="5217518" cy="4294861"/>
            <a:chOff x="12229961" y="2942738"/>
            <a:chExt cx="5217518" cy="4294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9961" y="2942738"/>
              <a:ext cx="5217518" cy="42948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2038" y="7394753"/>
            <a:ext cx="3493134" cy="4748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98501" y="2137582"/>
            <a:ext cx="2937285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7139" y="2396623"/>
            <a:ext cx="8963893" cy="6708120"/>
            <a:chOff x="2437139" y="2396623"/>
            <a:chExt cx="8963893" cy="6708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7139" y="2396623"/>
              <a:ext cx="8963893" cy="67081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45335" y="7394753"/>
            <a:ext cx="3493134" cy="4748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56845" y="1697157"/>
            <a:ext cx="2777529" cy="6095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77" y="678139"/>
            <a:ext cx="1276653" cy="436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55624" y="1717748"/>
            <a:ext cx="13135972" cy="6516331"/>
            <a:chOff x="3155624" y="1717748"/>
            <a:chExt cx="13135972" cy="65163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5624" y="1717748"/>
              <a:ext cx="13135972" cy="6516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0338" y="8440456"/>
            <a:ext cx="2310649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0699" y="8451884"/>
            <a:ext cx="6642851" cy="8254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2767" y="2037866"/>
            <a:ext cx="12883741" cy="6209983"/>
            <a:chOff x="3412767" y="2037866"/>
            <a:chExt cx="12883741" cy="6209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2767" y="2037866"/>
              <a:ext cx="12883741" cy="62099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8479" y="8440456"/>
            <a:ext cx="2310649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8840" y="8451884"/>
            <a:ext cx="7454583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9713" y="1687395"/>
            <a:ext cx="12475043" cy="6662229"/>
            <a:chOff x="3699713" y="1687395"/>
            <a:chExt cx="12475043" cy="66622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9713" y="1687395"/>
              <a:ext cx="12475043" cy="66622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2232" y="8408672"/>
            <a:ext cx="2310649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6630" y="8420100"/>
            <a:ext cx="7868395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4817" y="8068683"/>
            <a:ext cx="1953781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5179" y="8127731"/>
            <a:ext cx="5714551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8152" y="2280154"/>
            <a:ext cx="13549358" cy="4994999"/>
            <a:chOff x="2438152" y="2280154"/>
            <a:chExt cx="13549358" cy="4994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8152" y="2280154"/>
              <a:ext cx="13549358" cy="49949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698" y="8077704"/>
            <a:ext cx="2591023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7560" y="8136751"/>
            <a:ext cx="7963425" cy="82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1450" y="1907048"/>
            <a:ext cx="12493118" cy="6283035"/>
            <a:chOff x="3041450" y="1907048"/>
            <a:chExt cx="12493118" cy="62830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1450" y="1907048"/>
              <a:ext cx="12493118" cy="62830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09014" y="2139629"/>
            <a:ext cx="5997769" cy="5784650"/>
            <a:chOff x="3109014" y="2139629"/>
            <a:chExt cx="5997769" cy="57846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9014" y="2139629"/>
              <a:ext cx="5997769" cy="578465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4446" y="8017048"/>
            <a:ext cx="2310649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8265" y="8028477"/>
            <a:ext cx="4569006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3922" y="2215822"/>
            <a:ext cx="4657292" cy="5632263"/>
            <a:chOff x="10793922" y="2215822"/>
            <a:chExt cx="4657292" cy="563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3922" y="2215822"/>
              <a:ext cx="4657292" cy="5632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7505" y="8162957"/>
            <a:ext cx="4935719" cy="4571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5165" y="1838202"/>
            <a:ext cx="12643259" cy="6282850"/>
            <a:chOff x="3025165" y="1838202"/>
            <a:chExt cx="12643259" cy="6282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5165" y="1838202"/>
              <a:ext cx="12643259" cy="6282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7247" y="8075339"/>
            <a:ext cx="2947891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9103" y="8134386"/>
            <a:ext cx="8223869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983" y="2243947"/>
            <a:ext cx="2682588" cy="86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5490" y="3304048"/>
            <a:ext cx="873930" cy="3242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18" y="3030784"/>
            <a:ext cx="920013" cy="3413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6596" y="5968792"/>
            <a:ext cx="1064091" cy="341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2540" y="1756600"/>
            <a:ext cx="1306888" cy="163881"/>
            <a:chOff x="682540" y="1756600"/>
            <a:chExt cx="1306888" cy="163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40" y="1756600"/>
              <a:ext cx="1306888" cy="163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350" y="9451658"/>
            <a:ext cx="1206155" cy="330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9450" y="830068"/>
            <a:ext cx="7857047" cy="8311350"/>
            <a:chOff x="9609450" y="830068"/>
            <a:chExt cx="7857047" cy="8311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9450" y="830068"/>
              <a:ext cx="7857047" cy="83113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209" y="1149990"/>
            <a:ext cx="1513334" cy="12725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9461" y="2991252"/>
            <a:ext cx="3474610" cy="8684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1124" y="3728042"/>
            <a:ext cx="2682588" cy="8684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9461" y="4561551"/>
            <a:ext cx="2572121" cy="8684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1124" y="5217945"/>
            <a:ext cx="1669631" cy="8684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19461" y="6096924"/>
            <a:ext cx="2461653" cy="8684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0170" y="6834812"/>
            <a:ext cx="2572121" cy="8684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5830" y="7706386"/>
            <a:ext cx="1669631" cy="868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98493" y="9333562"/>
            <a:ext cx="1305710" cy="455609"/>
            <a:chOff x="16298493" y="9333562"/>
            <a:chExt cx="1305710" cy="4556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98493" y="9333562"/>
              <a:ext cx="1305710" cy="455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0628" y="2022905"/>
            <a:ext cx="7566687" cy="6333270"/>
            <a:chOff x="1190628" y="2022905"/>
            <a:chExt cx="7566687" cy="6333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8" y="2022905"/>
              <a:ext cx="7566687" cy="6333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4914" y="8483830"/>
            <a:ext cx="2947891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8284" y="8495258"/>
            <a:ext cx="4363700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0214" y="8603824"/>
            <a:ext cx="7105402" cy="457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562814"/>
            <a:ext cx="8693869" cy="2485378"/>
            <a:chOff x="9142857" y="1562814"/>
            <a:chExt cx="8693869" cy="24853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562814"/>
              <a:ext cx="8693869" cy="2485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0396" y="4853701"/>
            <a:ext cx="8693869" cy="3418888"/>
            <a:chOff x="9170396" y="4853701"/>
            <a:chExt cx="8693869" cy="34188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0396" y="4853701"/>
              <a:ext cx="8693869" cy="34188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1784" y="1783124"/>
            <a:ext cx="14702293" cy="6310969"/>
            <a:chOff x="1831784" y="1783124"/>
            <a:chExt cx="14702293" cy="6310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784" y="1783124"/>
              <a:ext cx="14702293" cy="6310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5156" y="8316474"/>
            <a:ext cx="3508639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7936" y="8356474"/>
            <a:ext cx="7911486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7177" y="8066129"/>
            <a:ext cx="3865507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607" y="8504209"/>
            <a:ext cx="5343938" cy="82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7916" y="2237615"/>
            <a:ext cx="7475499" cy="4964312"/>
            <a:chOff x="9987916" y="2237615"/>
            <a:chExt cx="7475499" cy="49643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7916" y="2237615"/>
              <a:ext cx="7475499" cy="49643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3244" y="7633904"/>
            <a:ext cx="3865507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4667" y="8071982"/>
            <a:ext cx="5751350" cy="8254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2957" y="2001759"/>
            <a:ext cx="7439553" cy="5880201"/>
            <a:chOff x="1572957" y="2001759"/>
            <a:chExt cx="7439553" cy="58802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957" y="2001759"/>
              <a:ext cx="7439553" cy="5880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1684" y="1696956"/>
            <a:ext cx="14528198" cy="5750663"/>
            <a:chOff x="2181684" y="1696956"/>
            <a:chExt cx="14528198" cy="5750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1684" y="1696956"/>
              <a:ext cx="14528198" cy="57506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1934" y="7553594"/>
            <a:ext cx="1953781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2968" y="7551253"/>
            <a:ext cx="8735157" cy="825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970" y="8401623"/>
            <a:ext cx="1953781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6539" y="8368087"/>
            <a:ext cx="5959856" cy="82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9223" y="1890645"/>
            <a:ext cx="6354878" cy="6311331"/>
            <a:chOff x="1589223" y="1890645"/>
            <a:chExt cx="6354878" cy="63113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223" y="1890645"/>
              <a:ext cx="6354878" cy="6311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3842" y="2234931"/>
            <a:ext cx="4451025" cy="5445476"/>
            <a:chOff x="8493842" y="2234931"/>
            <a:chExt cx="4451025" cy="5445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3842" y="2234931"/>
              <a:ext cx="4451025" cy="5445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2764" y="2485999"/>
            <a:ext cx="3863563" cy="5318218"/>
            <a:chOff x="13122764" y="2485999"/>
            <a:chExt cx="3863563" cy="5318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2764" y="2485999"/>
              <a:ext cx="3863563" cy="53182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6079" y="8336303"/>
            <a:ext cx="4935719" cy="4571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4421" y="8423297"/>
            <a:ext cx="343214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4486" y="8493211"/>
            <a:ext cx="5355877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4448" y="1865740"/>
            <a:ext cx="13672225" cy="6411575"/>
            <a:chOff x="2334448" y="1865740"/>
            <a:chExt cx="13672225" cy="6411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4448" y="1865740"/>
              <a:ext cx="13672225" cy="64115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8925" y="8077230"/>
            <a:ext cx="3432142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0353" y="8589286"/>
            <a:ext cx="6125175" cy="457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4762" y="1016437"/>
            <a:ext cx="6171429" cy="4438356"/>
            <a:chOff x="9304762" y="1016437"/>
            <a:chExt cx="6171429" cy="4438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762" y="1016437"/>
              <a:ext cx="6171429" cy="443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655" y="2258763"/>
            <a:ext cx="7783894" cy="5759395"/>
            <a:chOff x="1317655" y="2258763"/>
            <a:chExt cx="7783894" cy="5759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655" y="2258763"/>
              <a:ext cx="7783894" cy="5759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4034" y="3954371"/>
            <a:ext cx="6209524" cy="3713211"/>
            <a:chOff x="10764034" y="3954371"/>
            <a:chExt cx="6209524" cy="37132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4034" y="3954371"/>
              <a:ext cx="6209524" cy="37132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5430" y="7886616"/>
            <a:ext cx="3508636" cy="609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6858" y="8318948"/>
            <a:ext cx="7552827" cy="825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6019" y="8162944"/>
            <a:ext cx="1596914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4791" y="8256877"/>
            <a:ext cx="7607951" cy="82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32186" y="1725596"/>
            <a:ext cx="12309811" cy="6368776"/>
            <a:chOff x="3332186" y="1725596"/>
            <a:chExt cx="12309811" cy="6368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2186" y="1725596"/>
              <a:ext cx="12309811" cy="6368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963" y="2192217"/>
            <a:ext cx="10308735" cy="4359516"/>
            <a:chOff x="1047963" y="2192217"/>
            <a:chExt cx="10308735" cy="4359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963" y="2192217"/>
              <a:ext cx="10308735" cy="4359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95700" y="1913565"/>
            <a:ext cx="9324440" cy="4461695"/>
            <a:chOff x="7895700" y="1913565"/>
            <a:chExt cx="9324440" cy="4461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5700" y="1913565"/>
              <a:ext cx="9324440" cy="4461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2245" y="4144413"/>
            <a:ext cx="10008187" cy="4199341"/>
            <a:chOff x="4392245" y="4144413"/>
            <a:chExt cx="10008187" cy="4199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6166" y="2090425"/>
              <a:ext cx="20016374" cy="83986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2245" y="4144413"/>
              <a:ext cx="10008187" cy="41993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2945" y="7394753"/>
            <a:ext cx="3029375" cy="4748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29004" y="5560605"/>
            <a:ext cx="540066" cy="814655"/>
            <a:chOff x="13329004" y="5560605"/>
            <a:chExt cx="540066" cy="814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329004" y="5560605"/>
              <a:ext cx="540066" cy="540066"/>
              <a:chOff x="13329004" y="5560605"/>
              <a:chExt cx="540066" cy="54006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329004" y="5560605"/>
                <a:ext cx="540066" cy="540066"/>
                <a:chOff x="13329004" y="5560605"/>
                <a:chExt cx="540066" cy="54006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329004" y="5560605"/>
                  <a:ext cx="540066" cy="5400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53108" y="5684709"/>
                <a:ext cx="291860" cy="291860"/>
                <a:chOff x="13453108" y="5684709"/>
                <a:chExt cx="291860" cy="29186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453108" y="5684709"/>
                  <a:ext cx="291860" cy="2918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3450754" y="5876874"/>
              <a:ext cx="371936" cy="498386"/>
              <a:chOff x="13450754" y="5876874"/>
              <a:chExt cx="371936" cy="4983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50754" y="5876874"/>
                <a:ext cx="371936" cy="498386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5982" y="8543744"/>
            <a:ext cx="1316540" cy="6095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0515" y="8637677"/>
            <a:ext cx="5466154" cy="8254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8290" y="7648493"/>
            <a:ext cx="1673407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1980" y="7659921"/>
            <a:ext cx="7102202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7385" y="2145514"/>
            <a:ext cx="14232417" cy="5269915"/>
            <a:chOff x="2297385" y="2145514"/>
            <a:chExt cx="14232417" cy="52699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7385" y="2145514"/>
              <a:ext cx="14232417" cy="526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77" y="685066"/>
            <a:ext cx="954105" cy="4297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4" y="849878"/>
            <a:ext cx="3401823" cy="1299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6561" y="9525343"/>
            <a:ext cx="1305710" cy="455609"/>
            <a:chOff x="16396561" y="9525343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96561" y="9525343"/>
              <a:ext cx="1305710" cy="4556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4912" y="2430202"/>
            <a:ext cx="2886200" cy="1273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3359" y="2288271"/>
            <a:ext cx="145363" cy="722609"/>
            <a:chOff x="4543359" y="2288271"/>
            <a:chExt cx="145363" cy="722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543359" y="2288271"/>
              <a:ext cx="145363" cy="722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43359" y="2719071"/>
            <a:ext cx="145363" cy="722609"/>
            <a:chOff x="4543359" y="2719071"/>
            <a:chExt cx="145363" cy="722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543359" y="2719071"/>
              <a:ext cx="145363" cy="722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2368" y="3604653"/>
            <a:ext cx="2333393" cy="78351"/>
            <a:chOff x="1372368" y="3604653"/>
            <a:chExt cx="2333393" cy="78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368" y="3604653"/>
              <a:ext cx="2333393" cy="78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8406" y="2670587"/>
            <a:ext cx="2242667" cy="2224766"/>
            <a:chOff x="1888406" y="2670587"/>
            <a:chExt cx="2242667" cy="22247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8406" y="2670587"/>
              <a:ext cx="2242667" cy="22247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2933" y="3149395"/>
            <a:ext cx="1634608" cy="8804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4751" y="3846208"/>
            <a:ext cx="2048277" cy="6353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42841" y="3090105"/>
            <a:ext cx="145363" cy="722609"/>
            <a:chOff x="4542841" y="3090105"/>
            <a:chExt cx="145363" cy="722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542841" y="3090105"/>
              <a:ext cx="145363" cy="7226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42493" y="3581638"/>
            <a:ext cx="4234650" cy="16493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54764" y="3458768"/>
            <a:ext cx="145363" cy="722609"/>
            <a:chOff x="4554764" y="3458768"/>
            <a:chExt cx="145363" cy="7226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554764" y="3458768"/>
              <a:ext cx="145363" cy="722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55282" y="4132033"/>
            <a:ext cx="145363" cy="722609"/>
            <a:chOff x="4555282" y="4132033"/>
            <a:chExt cx="145363" cy="7226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555282" y="4132033"/>
              <a:ext cx="145363" cy="722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54764" y="4597615"/>
            <a:ext cx="145363" cy="722609"/>
            <a:chOff x="4554764" y="4597615"/>
            <a:chExt cx="145363" cy="7226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554764" y="4597615"/>
              <a:ext cx="145363" cy="7226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0423" y="7325203"/>
            <a:ext cx="2333393" cy="78351"/>
            <a:chOff x="1400423" y="7325203"/>
            <a:chExt cx="2333393" cy="783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423" y="7325203"/>
              <a:ext cx="2333393" cy="783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16461" y="6391138"/>
            <a:ext cx="2242667" cy="2224766"/>
            <a:chOff x="1916461" y="6391138"/>
            <a:chExt cx="2242667" cy="22247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461" y="6391138"/>
              <a:ext cx="2242667" cy="222476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10988" y="6869948"/>
            <a:ext cx="1274046" cy="8804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72806" y="7566762"/>
            <a:ext cx="2048277" cy="6353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3874" y="2887747"/>
            <a:ext cx="2960428" cy="9031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56099" y="2763716"/>
            <a:ext cx="149101" cy="741194"/>
            <a:chOff x="12556099" y="2763716"/>
            <a:chExt cx="149101" cy="7411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556099" y="2763716"/>
              <a:ext cx="149101" cy="741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56630" y="3184043"/>
            <a:ext cx="149101" cy="741194"/>
            <a:chOff x="12556630" y="3184043"/>
            <a:chExt cx="149101" cy="7411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2556630" y="3184043"/>
              <a:ext cx="149101" cy="7411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70194" y="3564808"/>
            <a:ext cx="2333393" cy="78351"/>
            <a:chOff x="9570194" y="3564808"/>
            <a:chExt cx="2333393" cy="783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0194" y="3564808"/>
              <a:ext cx="2333393" cy="783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6232" y="2630742"/>
            <a:ext cx="2242667" cy="2224766"/>
            <a:chOff x="10086232" y="2630742"/>
            <a:chExt cx="2242667" cy="22247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86232" y="2630742"/>
              <a:ext cx="2242667" cy="222476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380725" y="3128601"/>
            <a:ext cx="1634610" cy="88049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582478" y="3815895"/>
            <a:ext cx="1350057" cy="63532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71657" y="3729821"/>
            <a:ext cx="3317521" cy="12456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68329" y="3573795"/>
            <a:ext cx="149101" cy="741194"/>
            <a:chOff x="12568329" y="3573795"/>
            <a:chExt cx="149101" cy="74119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2568329" y="3573795"/>
              <a:ext cx="149101" cy="7411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68861" y="3915620"/>
            <a:ext cx="149101" cy="741194"/>
            <a:chOff x="12568861" y="3915620"/>
            <a:chExt cx="149101" cy="7411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2568861" y="3915620"/>
              <a:ext cx="149101" cy="7411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01456" y="7325199"/>
            <a:ext cx="2333393" cy="78351"/>
            <a:chOff x="1401456" y="7325199"/>
            <a:chExt cx="2333393" cy="7835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1456" y="7325199"/>
              <a:ext cx="2333393" cy="7835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98446" y="6372086"/>
            <a:ext cx="2336724" cy="2318071"/>
            <a:chOff x="1898446" y="6372086"/>
            <a:chExt cx="2336724" cy="23180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98446" y="6372086"/>
              <a:ext cx="2336724" cy="231807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250081" y="6917567"/>
            <a:ext cx="1634610" cy="88049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32271" y="7700160"/>
            <a:ext cx="1350057" cy="63532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146050" y="6231610"/>
            <a:ext cx="2766111" cy="127393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533982" y="6110687"/>
            <a:ext cx="145363" cy="722609"/>
            <a:chOff x="4533982" y="6110687"/>
            <a:chExt cx="145363" cy="72260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4533982" y="6110687"/>
              <a:ext cx="145363" cy="7226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534500" y="6520475"/>
            <a:ext cx="145363" cy="722609"/>
            <a:chOff x="4534500" y="6520475"/>
            <a:chExt cx="145363" cy="72260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4534500" y="6520475"/>
              <a:ext cx="145363" cy="7226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533982" y="6891509"/>
            <a:ext cx="145363" cy="722609"/>
            <a:chOff x="4533982" y="6891509"/>
            <a:chExt cx="145363" cy="72260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4533982" y="6891509"/>
              <a:ext cx="145363" cy="72260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34120" y="7383042"/>
            <a:ext cx="4150600" cy="123394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545905" y="7260172"/>
            <a:ext cx="145363" cy="722609"/>
            <a:chOff x="4545905" y="7260172"/>
            <a:chExt cx="145363" cy="72260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5400000">
              <a:off x="4545905" y="7260172"/>
              <a:ext cx="145363" cy="72260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46424" y="7609628"/>
            <a:ext cx="145363" cy="722609"/>
            <a:chOff x="4546424" y="7609628"/>
            <a:chExt cx="145363" cy="72260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4546424" y="7609628"/>
              <a:ext cx="145363" cy="72260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559675" y="7970578"/>
            <a:ext cx="145363" cy="722609"/>
            <a:chOff x="4559675" y="7970578"/>
            <a:chExt cx="145363" cy="72260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4559675" y="7970578"/>
              <a:ext cx="145363" cy="72260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59715" y="8327280"/>
            <a:ext cx="145363" cy="722609"/>
            <a:chOff x="4559715" y="8327280"/>
            <a:chExt cx="145363" cy="72260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5400000">
              <a:off x="4559715" y="8327280"/>
              <a:ext cx="145363" cy="72260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127368" y="8470814"/>
            <a:ext cx="1426167" cy="48724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172237" y="6571342"/>
            <a:ext cx="3244756" cy="90319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544422" y="6447310"/>
            <a:ext cx="149101" cy="741194"/>
            <a:chOff x="12544422" y="6447310"/>
            <a:chExt cx="149101" cy="7411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5400000">
              <a:off x="12544422" y="6447310"/>
              <a:ext cx="149101" cy="74119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544953" y="6867638"/>
            <a:ext cx="149101" cy="741194"/>
            <a:chOff x="12544953" y="6867638"/>
            <a:chExt cx="149101" cy="74119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5400000">
              <a:off x="12544953" y="6867638"/>
              <a:ext cx="149101" cy="74119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558517" y="7248402"/>
            <a:ext cx="2333393" cy="78351"/>
            <a:chOff x="9558517" y="7248402"/>
            <a:chExt cx="2333393" cy="7835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58517" y="7248402"/>
              <a:ext cx="2333393" cy="7835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074555" y="6314336"/>
            <a:ext cx="2242667" cy="2224766"/>
            <a:chOff x="10074555" y="6314336"/>
            <a:chExt cx="2242667" cy="222476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74555" y="6314336"/>
              <a:ext cx="2242667" cy="2224766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69010" y="6812191"/>
            <a:ext cx="1634610" cy="880498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0570801" y="7499489"/>
            <a:ext cx="1350057" cy="635321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3178993" y="7413412"/>
            <a:ext cx="2525630" cy="125150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556652" y="7257389"/>
            <a:ext cx="149101" cy="741194"/>
            <a:chOff x="12556652" y="7257389"/>
            <a:chExt cx="149101" cy="74119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5400000">
              <a:off x="12556652" y="7257389"/>
              <a:ext cx="149101" cy="7411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557183" y="7599214"/>
            <a:ext cx="149101" cy="741194"/>
            <a:chOff x="12557183" y="7599214"/>
            <a:chExt cx="149101" cy="74119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5400000">
              <a:off x="12557183" y="7599214"/>
              <a:ext cx="149101" cy="74119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556099" y="7995547"/>
            <a:ext cx="149101" cy="741194"/>
            <a:chOff x="12556099" y="7995547"/>
            <a:chExt cx="149101" cy="741194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5400000">
              <a:off x="12556099" y="7995547"/>
              <a:ext cx="149101" cy="741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851" y="2034804"/>
            <a:ext cx="9375335" cy="3964786"/>
            <a:chOff x="1419851" y="2034804"/>
            <a:chExt cx="9375335" cy="3964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851" y="2034804"/>
              <a:ext cx="9375335" cy="3964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4762" y="2227732"/>
            <a:ext cx="10011416" cy="4461695"/>
            <a:chOff x="9104762" y="2227732"/>
            <a:chExt cx="10011416" cy="4461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4762" y="2227732"/>
              <a:ext cx="10011416" cy="4461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992" y="3902911"/>
            <a:ext cx="12232584" cy="4279613"/>
            <a:chOff x="1246992" y="3902911"/>
            <a:chExt cx="12232584" cy="4279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822744" y="1809660"/>
              <a:ext cx="24465168" cy="855922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992" y="3902911"/>
              <a:ext cx="12232584" cy="42796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2945" y="7394753"/>
            <a:ext cx="3029375" cy="4748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23117" y="6551733"/>
            <a:ext cx="540066" cy="814655"/>
            <a:chOff x="11723117" y="6551733"/>
            <a:chExt cx="540066" cy="814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23117" y="6551733"/>
              <a:ext cx="540066" cy="540066"/>
              <a:chOff x="11723117" y="6551733"/>
              <a:chExt cx="540066" cy="54006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723117" y="6551733"/>
                <a:ext cx="540066" cy="540066"/>
                <a:chOff x="11723117" y="6551733"/>
                <a:chExt cx="540066" cy="54006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723117" y="6551733"/>
                  <a:ext cx="540066" cy="5400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847220" y="6675836"/>
                <a:ext cx="291860" cy="291860"/>
                <a:chOff x="11847220" y="6675836"/>
                <a:chExt cx="291860" cy="29186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47220" y="6675836"/>
                  <a:ext cx="291860" cy="2918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1844867" y="6868002"/>
              <a:ext cx="371936" cy="498386"/>
              <a:chOff x="11844867" y="6868002"/>
              <a:chExt cx="371936" cy="4983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4867" y="6868002"/>
                <a:ext cx="371936" cy="498386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5982" y="8543744"/>
            <a:ext cx="1316540" cy="6095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0515" y="8542439"/>
            <a:ext cx="5610675" cy="8254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736" y="2817141"/>
            <a:ext cx="8069182" cy="3685732"/>
            <a:chOff x="948736" y="2817141"/>
            <a:chExt cx="8069182" cy="3685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45759" y="1014371"/>
              <a:ext cx="16138364" cy="73714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736" y="2817141"/>
              <a:ext cx="8069182" cy="36857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4872" y="8141449"/>
            <a:ext cx="2030275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0515" y="8140144"/>
            <a:ext cx="7654242" cy="825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23748" y="1418999"/>
            <a:ext cx="6874933" cy="6353524"/>
            <a:chOff x="10523748" y="1418999"/>
            <a:chExt cx="6874933" cy="6353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5399" y="-1688646"/>
              <a:ext cx="13749865" cy="1270704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3748" y="1418999"/>
              <a:ext cx="6874933" cy="6353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6530" y="4090595"/>
            <a:ext cx="1138824" cy="1138824"/>
            <a:chOff x="8006530" y="4090595"/>
            <a:chExt cx="1138824" cy="11388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16214" y="4100279"/>
              <a:ext cx="1119457" cy="1119457"/>
              <a:chOff x="8016214" y="4100279"/>
              <a:chExt cx="1119457" cy="11194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740000">
                <a:off x="8016214" y="4100279"/>
                <a:ext cx="1119457" cy="11194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73457" y="4357522"/>
              <a:ext cx="604971" cy="604971"/>
              <a:chOff x="8273457" y="4357522"/>
              <a:chExt cx="604971" cy="6049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740000">
                <a:off x="8273457" y="4357522"/>
                <a:ext cx="604971" cy="60497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3630" y="4418415"/>
            <a:ext cx="2714784" cy="539832"/>
            <a:chOff x="8303630" y="4418415"/>
            <a:chExt cx="2714784" cy="5398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3630" y="4418415"/>
              <a:ext cx="2714784" cy="539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4429" y="-3025390"/>
            <a:ext cx="13904052" cy="9907711"/>
            <a:chOff x="2394429" y="-3025390"/>
            <a:chExt cx="13904052" cy="9907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9816" y="-7871464"/>
              <a:ext cx="27808104" cy="198154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4429" y="-3025390"/>
              <a:ext cx="13904052" cy="990771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0259" y="7531627"/>
            <a:ext cx="1188543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5777" y="7635950"/>
            <a:ext cx="4326901" cy="4571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4418" y="867721"/>
            <a:ext cx="12690659" cy="7487994"/>
            <a:chOff x="3364418" y="867721"/>
            <a:chExt cx="12690659" cy="7487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4418" y="867721"/>
              <a:ext cx="12690659" cy="74879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8217" y="8670274"/>
            <a:ext cx="1877288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5810" y="8637677"/>
            <a:ext cx="8350656" cy="11937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9350" y="2160235"/>
            <a:ext cx="6681188" cy="4138296"/>
            <a:chOff x="3189350" y="2160235"/>
            <a:chExt cx="6681188" cy="4138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350" y="2160235"/>
              <a:ext cx="6681188" cy="41382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0763" y="7974849"/>
            <a:ext cx="1393033" cy="6095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4657" y="8684393"/>
            <a:ext cx="6078872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779784"/>
            <a:ext cx="6171429" cy="4240777"/>
            <a:chOff x="9142857" y="3779784"/>
            <a:chExt cx="6171429" cy="42407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779784"/>
              <a:ext cx="6171429" cy="4240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731" y="2086050"/>
            <a:ext cx="8401508" cy="7502018"/>
            <a:chOff x="1208731" y="2086050"/>
            <a:chExt cx="8401508" cy="7502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0411" y="-1583348"/>
              <a:ext cx="16803016" cy="150040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731" y="2086050"/>
              <a:ext cx="8401508" cy="75020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31393" y="6528047"/>
            <a:ext cx="3386432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2858" y="7238293"/>
            <a:ext cx="5303939" cy="825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39681" y="1865740"/>
            <a:ext cx="6953491" cy="3723858"/>
            <a:chOff x="10239681" y="1865740"/>
            <a:chExt cx="6953491" cy="37238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3446" y="44321"/>
              <a:ext cx="13906981" cy="74477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9681" y="1865740"/>
              <a:ext cx="6953491" cy="37238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4734" y="3584657"/>
            <a:ext cx="540066" cy="814655"/>
            <a:chOff x="6574734" y="3584657"/>
            <a:chExt cx="540066" cy="814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74734" y="3584657"/>
              <a:ext cx="540066" cy="540066"/>
              <a:chOff x="6574734" y="3584657"/>
              <a:chExt cx="540066" cy="54006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574734" y="3584657"/>
                <a:ext cx="540066" cy="540066"/>
                <a:chOff x="6574734" y="3584657"/>
                <a:chExt cx="540066" cy="54006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574734" y="3584657"/>
                  <a:ext cx="540066" cy="5400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698837" y="3708760"/>
                <a:ext cx="291860" cy="291860"/>
                <a:chOff x="6698837" y="3708760"/>
                <a:chExt cx="291860" cy="291860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698837" y="3708760"/>
                  <a:ext cx="291860" cy="2918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696484" y="3900925"/>
              <a:ext cx="371936" cy="498386"/>
              <a:chOff x="6696484" y="3900925"/>
              <a:chExt cx="371936" cy="4983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96484" y="3900925"/>
                <a:ext cx="371936" cy="4983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6823" y="1045682"/>
            <a:ext cx="9100963" cy="3424646"/>
            <a:chOff x="6366823" y="1045682"/>
            <a:chExt cx="9100963" cy="3424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3597" y="-629386"/>
              <a:ext cx="18201926" cy="684929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6823" y="1045682"/>
              <a:ext cx="9100963" cy="34246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1432" y="6281561"/>
            <a:ext cx="2106159" cy="609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2860" y="6991809"/>
            <a:ext cx="4734702" cy="457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0654" y="4743529"/>
            <a:ext cx="7826650" cy="4556954"/>
            <a:chOff x="3090654" y="4743529"/>
            <a:chExt cx="7826650" cy="45569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73098" y="2514625"/>
              <a:ext cx="15653301" cy="91139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0654" y="4743529"/>
              <a:ext cx="7826650" cy="45569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9916" y="3817437"/>
            <a:ext cx="540066" cy="814655"/>
            <a:chOff x="11739916" y="3817437"/>
            <a:chExt cx="540066" cy="814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39916" y="3817437"/>
              <a:ext cx="540066" cy="540066"/>
              <a:chOff x="11739916" y="3817437"/>
              <a:chExt cx="540066" cy="54006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739916" y="3817437"/>
                <a:ext cx="540066" cy="540066"/>
                <a:chOff x="11739916" y="3817437"/>
                <a:chExt cx="540066" cy="54006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739916" y="3817437"/>
                  <a:ext cx="540066" cy="5400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864020" y="3941540"/>
                <a:ext cx="291860" cy="291860"/>
                <a:chOff x="11864020" y="3941540"/>
                <a:chExt cx="291860" cy="291860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864020" y="3941540"/>
                  <a:ext cx="291860" cy="2918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1861666" y="4133706"/>
              <a:ext cx="371936" cy="498386"/>
              <a:chOff x="11861666" y="4133706"/>
              <a:chExt cx="371936" cy="4983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61666" y="4133706"/>
                <a:ext cx="371936" cy="4983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9741" y="7922297"/>
            <a:ext cx="6379125" cy="6095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0693" y="8479724"/>
            <a:ext cx="7675028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9950" y="717299"/>
            <a:ext cx="5525813" cy="5087124"/>
            <a:chOff x="6379950" y="717299"/>
            <a:chExt cx="5525813" cy="50871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2384" y="-1770922"/>
              <a:ext cx="11051627" cy="10174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9950" y="717299"/>
              <a:ext cx="5525813" cy="5087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4734" y="3584657"/>
            <a:ext cx="540066" cy="814655"/>
            <a:chOff x="6574734" y="3584657"/>
            <a:chExt cx="540066" cy="8146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574734" y="3584657"/>
              <a:ext cx="540066" cy="540066"/>
              <a:chOff x="6574734" y="3584657"/>
              <a:chExt cx="540066" cy="54006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574734" y="3584657"/>
                <a:ext cx="540066" cy="540066"/>
                <a:chOff x="6574734" y="3584657"/>
                <a:chExt cx="540066" cy="54006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574734" y="3584657"/>
                  <a:ext cx="540066" cy="54006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698837" y="3708760"/>
                <a:ext cx="291860" cy="291860"/>
                <a:chOff x="6698837" y="3708760"/>
                <a:chExt cx="291860" cy="29186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698837" y="3708760"/>
                  <a:ext cx="291860" cy="2918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6696484" y="3900925"/>
              <a:ext cx="371936" cy="498386"/>
              <a:chOff x="6696484" y="3900925"/>
              <a:chExt cx="371936" cy="4983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96484" y="3900925"/>
                <a:ext cx="371936" cy="49838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755921" y="2154897"/>
            <a:ext cx="5358879" cy="5098206"/>
            <a:chOff x="1755921" y="2154897"/>
            <a:chExt cx="5358879" cy="50982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68057" y="-338745"/>
              <a:ext cx="10717757" cy="1019641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921" y="2154897"/>
              <a:ext cx="5358879" cy="50982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79907" y="2209974"/>
            <a:ext cx="6171429" cy="5370440"/>
            <a:chOff x="10779907" y="2209974"/>
            <a:chExt cx="6171429" cy="53704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9907" y="2209974"/>
              <a:ext cx="6171429" cy="5370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77" y="685066"/>
            <a:ext cx="3000274" cy="4297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163" y="8484463"/>
            <a:ext cx="7675028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5865" y="1096293"/>
            <a:ext cx="5449164" cy="6171429"/>
            <a:chOff x="6215865" y="1096293"/>
            <a:chExt cx="544916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5865" y="1096293"/>
              <a:ext cx="54491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188" y="2446702"/>
            <a:ext cx="6125995" cy="6171429"/>
            <a:chOff x="1122188" y="2446702"/>
            <a:chExt cx="612599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188" y="2446702"/>
              <a:ext cx="61259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1051" y="4595088"/>
            <a:ext cx="6171429" cy="3234469"/>
            <a:chOff x="10501051" y="4595088"/>
            <a:chExt cx="6171429" cy="32344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1051" y="4595088"/>
              <a:ext cx="6171429" cy="32344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5983" y="8008283"/>
            <a:ext cx="546150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2691" y="2229042"/>
            <a:ext cx="726705" cy="91127"/>
            <a:chOff x="1312691" y="2229042"/>
            <a:chExt cx="726705" cy="91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691" y="2229042"/>
              <a:ext cx="726705" cy="911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319" y="1181999"/>
            <a:ext cx="3303738" cy="13784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025" y="2572277"/>
            <a:ext cx="4318298" cy="642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46148" y="4365734"/>
            <a:ext cx="2303942" cy="1828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1889" y="3502050"/>
            <a:ext cx="10715407" cy="91127"/>
            <a:chOff x="4191889" y="3502050"/>
            <a:chExt cx="10715407" cy="91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889" y="3502050"/>
              <a:ext cx="10715407" cy="91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9462" y="6939353"/>
            <a:ext cx="10715407" cy="91127"/>
            <a:chOff x="4199462" y="6939353"/>
            <a:chExt cx="10715407" cy="911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9462" y="6939353"/>
              <a:ext cx="10715407" cy="91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5682" y="7471563"/>
            <a:ext cx="920013" cy="3413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977" y="685066"/>
            <a:ext cx="954105" cy="4297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974" y="849878"/>
            <a:ext cx="3401823" cy="1299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6561" y="9525343"/>
            <a:ext cx="1305710" cy="455609"/>
            <a:chOff x="16396561" y="9525343"/>
            <a:chExt cx="1305710" cy="455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96561" y="9525343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3762" y="7380281"/>
            <a:ext cx="2333393" cy="78351"/>
            <a:chOff x="1953762" y="7380281"/>
            <a:chExt cx="2333393" cy="78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762" y="7380281"/>
              <a:ext cx="2333393" cy="78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9799" y="6446215"/>
            <a:ext cx="2242667" cy="2224766"/>
            <a:chOff x="2469799" y="6446215"/>
            <a:chExt cx="2242667" cy="22247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9799" y="6446215"/>
              <a:ext cx="2242667" cy="22247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64326" y="6925026"/>
            <a:ext cx="1274046" cy="8804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6144" y="7621840"/>
            <a:ext cx="2048277" cy="6353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4794" y="7380277"/>
            <a:ext cx="2333393" cy="78351"/>
            <a:chOff x="1954794" y="7380277"/>
            <a:chExt cx="2333393" cy="78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4794" y="7380277"/>
              <a:ext cx="2333393" cy="78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1784" y="6427164"/>
            <a:ext cx="2336724" cy="2318071"/>
            <a:chOff x="2451784" y="6427164"/>
            <a:chExt cx="2336724" cy="23180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84" y="6427164"/>
              <a:ext cx="2336724" cy="23180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3415" y="6972640"/>
            <a:ext cx="1634610" cy="8804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85609" y="7755238"/>
            <a:ext cx="1350057" cy="6353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5561" y="6565159"/>
            <a:ext cx="2391482" cy="12909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03489" y="6444241"/>
            <a:ext cx="145363" cy="722609"/>
            <a:chOff x="5103489" y="6444241"/>
            <a:chExt cx="145363" cy="7226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103489" y="6444241"/>
              <a:ext cx="145363" cy="7226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4007" y="6854029"/>
            <a:ext cx="145363" cy="722609"/>
            <a:chOff x="5104007" y="6854029"/>
            <a:chExt cx="145363" cy="722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104007" y="6854029"/>
              <a:ext cx="145363" cy="722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13013" y="7234587"/>
            <a:ext cx="145363" cy="722609"/>
            <a:chOff x="5113013" y="7234587"/>
            <a:chExt cx="145363" cy="7226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113013" y="7234587"/>
              <a:ext cx="145363" cy="7226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3631" y="7754686"/>
            <a:ext cx="2231828" cy="9160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15413" y="7641345"/>
            <a:ext cx="145363" cy="722609"/>
            <a:chOff x="5115413" y="7641345"/>
            <a:chExt cx="145363" cy="7226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115413" y="7641345"/>
              <a:ext cx="145363" cy="7226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15931" y="8038420"/>
            <a:ext cx="145363" cy="722609"/>
            <a:chOff x="5115931" y="8038420"/>
            <a:chExt cx="145363" cy="7226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115931" y="8038420"/>
              <a:ext cx="145363" cy="72260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89957" y="4709972"/>
            <a:ext cx="3796667" cy="9156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62077" y="4566892"/>
            <a:ext cx="149101" cy="741194"/>
            <a:chOff x="12162077" y="4566892"/>
            <a:chExt cx="149101" cy="7411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162077" y="4566892"/>
              <a:ext cx="149101" cy="7411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62608" y="4987219"/>
            <a:ext cx="149101" cy="741194"/>
            <a:chOff x="12162608" y="4987219"/>
            <a:chExt cx="149101" cy="7411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162608" y="4987219"/>
              <a:ext cx="149101" cy="741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76173" y="5367984"/>
            <a:ext cx="2333393" cy="78351"/>
            <a:chOff x="9176173" y="5367984"/>
            <a:chExt cx="2333393" cy="783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76173" y="5367984"/>
              <a:ext cx="2333393" cy="783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92210" y="4433918"/>
            <a:ext cx="2242667" cy="2224766"/>
            <a:chOff x="9692210" y="4433918"/>
            <a:chExt cx="2242667" cy="22247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92210" y="4433918"/>
              <a:ext cx="2242667" cy="222476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986621" y="4931771"/>
            <a:ext cx="1634610" cy="88049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88456" y="5619070"/>
            <a:ext cx="1350057" cy="6353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96617" y="5542518"/>
            <a:ext cx="3633138" cy="89960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183831" y="5376970"/>
            <a:ext cx="149101" cy="741194"/>
            <a:chOff x="12183831" y="5376970"/>
            <a:chExt cx="149101" cy="7411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2183831" y="5376970"/>
              <a:ext cx="149101" cy="7411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84362" y="5775938"/>
            <a:ext cx="149101" cy="741194"/>
            <a:chOff x="12184362" y="5775938"/>
            <a:chExt cx="149101" cy="74119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2184362" y="5775938"/>
              <a:ext cx="149101" cy="7411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762" y="3788950"/>
            <a:ext cx="2333393" cy="78351"/>
            <a:chOff x="1953762" y="3788950"/>
            <a:chExt cx="2333393" cy="7835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53762" y="3788950"/>
              <a:ext cx="2333393" cy="783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69799" y="2854884"/>
            <a:ext cx="2242667" cy="2224766"/>
            <a:chOff x="2469799" y="2854884"/>
            <a:chExt cx="2242667" cy="222476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69799" y="2854884"/>
              <a:ext cx="2242667" cy="222476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764326" y="3333695"/>
            <a:ext cx="1274046" cy="88049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626144" y="4030509"/>
            <a:ext cx="2048277" cy="63532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54794" y="3788946"/>
            <a:ext cx="2333393" cy="78351"/>
            <a:chOff x="1954794" y="3788946"/>
            <a:chExt cx="2333393" cy="7835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54794" y="3788946"/>
              <a:ext cx="2333393" cy="7835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51784" y="2835832"/>
            <a:ext cx="2336724" cy="2318071"/>
            <a:chOff x="2451784" y="2835832"/>
            <a:chExt cx="2336724" cy="23180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51784" y="2835832"/>
              <a:ext cx="2336724" cy="2318071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803415" y="3381316"/>
            <a:ext cx="1634610" cy="88049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985609" y="4163906"/>
            <a:ext cx="1350057" cy="63532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89868" y="2790597"/>
            <a:ext cx="4971253" cy="127393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077796" y="2669672"/>
            <a:ext cx="145363" cy="722609"/>
            <a:chOff x="5077796" y="2669672"/>
            <a:chExt cx="145363" cy="72260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5400000">
              <a:off x="5077796" y="2669672"/>
              <a:ext cx="145363" cy="7226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078314" y="3079460"/>
            <a:ext cx="145363" cy="722609"/>
            <a:chOff x="5078314" y="3079460"/>
            <a:chExt cx="145363" cy="72260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5400000">
              <a:off x="5078314" y="3079460"/>
              <a:ext cx="145363" cy="72260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087320" y="3450494"/>
            <a:ext cx="145363" cy="722609"/>
            <a:chOff x="5087320" y="3450494"/>
            <a:chExt cx="145363" cy="72260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5087320" y="3450494"/>
              <a:ext cx="145363" cy="722609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677938" y="3942029"/>
            <a:ext cx="2789237" cy="123394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099244" y="3819156"/>
            <a:ext cx="145363" cy="722609"/>
            <a:chOff x="5099244" y="3819156"/>
            <a:chExt cx="145363" cy="722609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5400000">
              <a:off x="5099244" y="3819156"/>
              <a:ext cx="145363" cy="72260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090238" y="4168612"/>
            <a:ext cx="145363" cy="722609"/>
            <a:chOff x="5090238" y="4168612"/>
            <a:chExt cx="145363" cy="72260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5400000">
              <a:off x="5090238" y="4168612"/>
              <a:ext cx="145363" cy="72260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03489" y="4529562"/>
            <a:ext cx="145363" cy="722609"/>
            <a:chOff x="5103489" y="4529562"/>
            <a:chExt cx="145363" cy="72260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5400000">
              <a:off x="5103489" y="4529562"/>
              <a:ext cx="145363" cy="722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4704" y="2536085"/>
            <a:ext cx="6281681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7447" y="5142857"/>
            <a:ext cx="3319102" cy="2961366"/>
            <a:chOff x="4357447" y="5142857"/>
            <a:chExt cx="3319102" cy="29613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57447" y="5142857"/>
              <a:ext cx="3077830" cy="2961366"/>
              <a:chOff x="4357447" y="5142857"/>
              <a:chExt cx="3077830" cy="296136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7447" y="5142857"/>
                <a:ext cx="3077830" cy="296136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">
              <a:off x="6204010" y="6600640"/>
              <a:ext cx="1138108" cy="558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052" y="4734164"/>
            <a:ext cx="2817610" cy="170598"/>
            <a:chOff x="7734052" y="4734164"/>
            <a:chExt cx="2817610" cy="1705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4052" y="4734164"/>
              <a:ext cx="2817610" cy="170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1599961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04825" y="3940859"/>
            <a:ext cx="9624755" cy="1658972"/>
            <a:chOff x="6504825" y="3940859"/>
            <a:chExt cx="9624755" cy="16589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4825" y="3940859"/>
              <a:ext cx="9624755" cy="1658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6391" y="1679158"/>
            <a:ext cx="1561887" cy="1561887"/>
            <a:chOff x="3136391" y="1679158"/>
            <a:chExt cx="1561887" cy="1561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391" y="1679158"/>
              <a:ext cx="1561887" cy="1561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71485" y="3873908"/>
            <a:ext cx="1569603" cy="1569603"/>
            <a:chOff x="16271485" y="3873908"/>
            <a:chExt cx="1569603" cy="15696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1485" y="3873908"/>
              <a:ext cx="1569603" cy="15696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02223" y="3291894"/>
            <a:ext cx="922623" cy="4182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35213" y="5499827"/>
            <a:ext cx="922623" cy="4167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4577" y="1939715"/>
            <a:ext cx="9468288" cy="1690674"/>
            <a:chOff x="4934577" y="1939715"/>
            <a:chExt cx="9468288" cy="1690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4577" y="1939715"/>
              <a:ext cx="9468288" cy="16906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0945" y="2173300"/>
            <a:ext cx="8751253" cy="1349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2080" y="7517827"/>
            <a:ext cx="922623" cy="4167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831" y="5821881"/>
            <a:ext cx="1561887" cy="1561887"/>
            <a:chOff x="1113831" y="5821881"/>
            <a:chExt cx="1561887" cy="15618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831" y="5821881"/>
              <a:ext cx="1561887" cy="15618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36497" y="625989"/>
            <a:ext cx="2542477" cy="12141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61898" y="8085838"/>
            <a:ext cx="9624755" cy="1658972"/>
            <a:chOff x="5061898" y="8085838"/>
            <a:chExt cx="9624755" cy="16589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1898" y="8085838"/>
              <a:ext cx="9624755" cy="1658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28557" y="8018887"/>
            <a:ext cx="1569603" cy="1569603"/>
            <a:chOff x="14828557" y="8018887"/>
            <a:chExt cx="1569603" cy="1569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28557" y="8018887"/>
              <a:ext cx="1569603" cy="15696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2261" y="9644827"/>
            <a:ext cx="922623" cy="4167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95574" y="5929347"/>
            <a:ext cx="9878780" cy="1909751"/>
            <a:chOff x="2995574" y="5929347"/>
            <a:chExt cx="9878780" cy="19097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5574" y="5929347"/>
              <a:ext cx="9878780" cy="19097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39510" y="8439128"/>
            <a:ext cx="8648545" cy="10474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77" y="684854"/>
            <a:ext cx="954105" cy="4299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70014" y="4294207"/>
            <a:ext cx="8354850" cy="104748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76240" y="6160849"/>
            <a:ext cx="8860510" cy="15746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4577" y="2510214"/>
            <a:ext cx="9468288" cy="1690674"/>
            <a:chOff x="4934577" y="2510214"/>
            <a:chExt cx="9468288" cy="169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4577" y="2510214"/>
              <a:ext cx="9468288" cy="169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8134" y="4762292"/>
            <a:ext cx="9624755" cy="1658972"/>
            <a:chOff x="5018134" y="4762292"/>
            <a:chExt cx="9624755" cy="1658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8134" y="4762292"/>
              <a:ext cx="9624755" cy="1658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6391" y="2249657"/>
            <a:ext cx="1561887" cy="1561887"/>
            <a:chOff x="3136391" y="2249657"/>
            <a:chExt cx="1561887" cy="1561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391" y="2249657"/>
              <a:ext cx="1561887" cy="1561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4794" y="4695341"/>
            <a:ext cx="1569603" cy="1569603"/>
            <a:chOff x="14784794" y="4695341"/>
            <a:chExt cx="1569603" cy="15696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4794" y="4695341"/>
              <a:ext cx="1569603" cy="15696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02223" y="3865069"/>
            <a:ext cx="922623" cy="4167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21023" y="6387432"/>
            <a:ext cx="922623" cy="4182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4642" y="8713032"/>
            <a:ext cx="922623" cy="4182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36391" y="7019757"/>
            <a:ext cx="1561887" cy="1561887"/>
            <a:chOff x="3136391" y="7019757"/>
            <a:chExt cx="1561887" cy="1561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6391" y="7019757"/>
              <a:ext cx="1561887" cy="15618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36497" y="1071620"/>
            <a:ext cx="2542477" cy="12141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18134" y="7127223"/>
            <a:ext cx="9468288" cy="1690674"/>
            <a:chOff x="5018134" y="7127223"/>
            <a:chExt cx="9468288" cy="16906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8134" y="7127223"/>
              <a:ext cx="9468288" cy="16906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1228" y="7361247"/>
            <a:ext cx="8880030" cy="13374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1652" y="4978790"/>
            <a:ext cx="8956883" cy="13490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1329" y="2779945"/>
            <a:ext cx="8932338" cy="13512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0975" y="877021"/>
            <a:ext cx="1599961" cy="12721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3977" y="684854"/>
            <a:ext cx="954105" cy="4299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8164" y="3789519"/>
            <a:ext cx="7463666" cy="1920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67" y="489495"/>
            <a:ext cx="1305710" cy="455609"/>
            <a:chOff x="865367" y="489495"/>
            <a:chExt cx="1305710" cy="4556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367" y="489495"/>
              <a:ext cx="1305710" cy="4556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5164" y="5230735"/>
            <a:ext cx="4451336" cy="630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18"/>
            <a:ext cx="3220240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81851" y="1714843"/>
            <a:ext cx="12045727" cy="8415034"/>
            <a:chOff x="5981851" y="1714843"/>
            <a:chExt cx="12045727" cy="84150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013" y="-2298481"/>
              <a:ext cx="24091454" cy="1683006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851" y="1714843"/>
              <a:ext cx="12045727" cy="841503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005" y="6754717"/>
            <a:ext cx="4663657" cy="825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92722" y="7412627"/>
            <a:ext cx="12506443" cy="491739"/>
            <a:chOff x="5692722" y="7412627"/>
            <a:chExt cx="12506443" cy="4917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722" y="7412627"/>
              <a:ext cx="12506443" cy="491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135" y="3574341"/>
            <a:ext cx="2880123" cy="163881"/>
            <a:chOff x="1260135" y="3574341"/>
            <a:chExt cx="2880123" cy="163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35" y="3574341"/>
              <a:ext cx="2880123" cy="16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135" y="4230166"/>
            <a:ext cx="2219230" cy="163881"/>
            <a:chOff x="1260135" y="4230166"/>
            <a:chExt cx="2219230" cy="163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135" y="4230166"/>
              <a:ext cx="2219230" cy="163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8542" y="2020705"/>
            <a:ext cx="9198307" cy="5820170"/>
            <a:chOff x="7408542" y="2020705"/>
            <a:chExt cx="9198307" cy="5820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8542" y="2020705"/>
              <a:ext cx="9198307" cy="58201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565" y="3097862"/>
            <a:ext cx="3821120" cy="272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3977" y="678139"/>
            <a:ext cx="1429868" cy="4367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2818980" cy="1272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658" y="2462096"/>
            <a:ext cx="5011156" cy="65024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977" y="678139"/>
            <a:ext cx="1357666" cy="4367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7764" y="1705431"/>
            <a:ext cx="904484" cy="2839713"/>
            <a:chOff x="7807764" y="1705431"/>
            <a:chExt cx="904484" cy="28397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807764" y="1705431"/>
              <a:ext cx="904484" cy="2839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0393" y="2689205"/>
            <a:ext cx="902525" cy="3236757"/>
            <a:chOff x="9510393" y="2689205"/>
            <a:chExt cx="902525" cy="3236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510393" y="2689205"/>
              <a:ext cx="902525" cy="3236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5163" y="3828247"/>
            <a:ext cx="909743" cy="3332186"/>
            <a:chOff x="11125163" y="3828247"/>
            <a:chExt cx="909743" cy="3332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125163" y="3828247"/>
              <a:ext cx="909743" cy="3332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14195" y="5004228"/>
            <a:ext cx="904484" cy="3469880"/>
            <a:chOff x="13014195" y="5004228"/>
            <a:chExt cx="904484" cy="34698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014195" y="5004228"/>
              <a:ext cx="904484" cy="34698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19650" y="6070623"/>
            <a:ext cx="902525" cy="3956971"/>
            <a:chOff x="14919650" y="6070623"/>
            <a:chExt cx="902525" cy="39569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4919650" y="6070623"/>
              <a:ext cx="902525" cy="39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979" y="9259754"/>
            <a:ext cx="16923687" cy="24898"/>
            <a:chOff x="670979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979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4657" y="6774966"/>
            <a:ext cx="889981" cy="118315"/>
            <a:chOff x="14334657" y="6774966"/>
            <a:chExt cx="889981" cy="118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334657" y="6774966"/>
              <a:ext cx="889981" cy="118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75597" y="2258008"/>
            <a:ext cx="3802805" cy="1191785"/>
            <a:chOff x="12875597" y="2258008"/>
            <a:chExt cx="3802805" cy="1191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5597" y="2258008"/>
              <a:ext cx="3802805" cy="1191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2775" y="2697675"/>
            <a:ext cx="2323700" cy="7373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9695" y="2444269"/>
            <a:ext cx="2670978" cy="384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37402" y="3680302"/>
            <a:ext cx="3802805" cy="1191785"/>
            <a:chOff x="12937402" y="3680302"/>
            <a:chExt cx="3802805" cy="11917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37402" y="3680302"/>
              <a:ext cx="3802805" cy="11917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4579" y="4112695"/>
            <a:ext cx="2323700" cy="7373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1499" y="3859297"/>
            <a:ext cx="2980745" cy="3847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8244" y="5354282"/>
            <a:ext cx="3802805" cy="1191785"/>
            <a:chOff x="12878244" y="5354282"/>
            <a:chExt cx="3802805" cy="11917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8244" y="5354282"/>
              <a:ext cx="3802805" cy="11917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68468" y="5793949"/>
            <a:ext cx="2989857" cy="7373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26120" y="5540551"/>
            <a:ext cx="2640503" cy="3847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50535" y="7369696"/>
            <a:ext cx="3827867" cy="1180873"/>
            <a:chOff x="12850535" y="7369696"/>
            <a:chExt cx="3827867" cy="11808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850535" y="7369696"/>
              <a:ext cx="3827867" cy="1180873"/>
              <a:chOff x="12850535" y="7369696"/>
              <a:chExt cx="3827867" cy="11808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36602" y="6779259"/>
                <a:ext cx="7655735" cy="236174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50535" y="7369696"/>
                <a:ext cx="3827867" cy="118087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904764" y="7414661"/>
              <a:ext cx="3719411" cy="1090942"/>
              <a:chOff x="12904764" y="7414661"/>
              <a:chExt cx="3719411" cy="109094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16265" y="6940398"/>
                <a:ext cx="7438822" cy="218188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904764" y="7414661"/>
                <a:ext cx="3719411" cy="1090942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97192" y="7842384"/>
            <a:ext cx="3263915" cy="58861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65047" y="7581343"/>
            <a:ext cx="1973770" cy="3070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3216" y="2532849"/>
            <a:ext cx="9096230" cy="6017720"/>
            <a:chOff x="1363216" y="2532849"/>
            <a:chExt cx="9096230" cy="60177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3216" y="2532849"/>
              <a:ext cx="9096230" cy="60177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3977" y="678139"/>
            <a:ext cx="1565678" cy="43670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31620" y="992687"/>
            <a:ext cx="3696127" cy="11274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493" y="3605103"/>
            <a:ext cx="6082022" cy="1743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27831" y="4986393"/>
            <a:ext cx="2364036" cy="163881"/>
            <a:chOff x="2227831" y="4986393"/>
            <a:chExt cx="2364036" cy="163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831" y="4986393"/>
              <a:ext cx="2364036" cy="163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6106" y="5583858"/>
            <a:ext cx="5825493" cy="3371554"/>
            <a:chOff x="6696106" y="5583858"/>
            <a:chExt cx="5825493" cy="3371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6106" y="5583858"/>
              <a:ext cx="5825493" cy="3371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14833" y="5529094"/>
            <a:ext cx="5529083" cy="3481082"/>
            <a:chOff x="12314833" y="5529094"/>
            <a:chExt cx="5529083" cy="34810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14833" y="5529094"/>
              <a:ext cx="5529083" cy="3481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37018" y="1169985"/>
            <a:ext cx="5199352" cy="3451725"/>
            <a:chOff x="12337018" y="1169985"/>
            <a:chExt cx="5199352" cy="34517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4893" y="-399172"/>
              <a:ext cx="10398703" cy="69034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7018" y="1169985"/>
              <a:ext cx="5199352" cy="3451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96106" y="1169985"/>
            <a:ext cx="5407189" cy="3379271"/>
            <a:chOff x="6696106" y="1169985"/>
            <a:chExt cx="5407189" cy="3379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3607" y="-366235"/>
              <a:ext cx="10814378" cy="675854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6106" y="1169985"/>
              <a:ext cx="5407189" cy="3379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3942" y="3090824"/>
            <a:ext cx="5122751" cy="2916864"/>
            <a:chOff x="9813942" y="3090824"/>
            <a:chExt cx="5122751" cy="29168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2461" y="1764815"/>
              <a:ext cx="10245503" cy="583372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3942" y="3090824"/>
              <a:ext cx="5122751" cy="2916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7087" y="5583858"/>
            <a:ext cx="3501348" cy="362841"/>
            <a:chOff x="7357087" y="5583858"/>
            <a:chExt cx="3501348" cy="3628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7087" y="5583858"/>
              <a:ext cx="3501348" cy="362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96943" y="5583858"/>
            <a:ext cx="3501348" cy="362841"/>
            <a:chOff x="12996943" y="5583858"/>
            <a:chExt cx="3501348" cy="3628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96943" y="5583858"/>
              <a:ext cx="3501348" cy="3628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2358" y="6454280"/>
            <a:ext cx="5793634" cy="547324"/>
            <a:chOff x="8862358" y="6454280"/>
            <a:chExt cx="5793634" cy="5473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2358" y="6454280"/>
              <a:ext cx="5793634" cy="547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24513" y="4109094"/>
            <a:ext cx="2331918" cy="1898594"/>
            <a:chOff x="8724513" y="4109094"/>
            <a:chExt cx="2331918" cy="189859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41171" y="4109094"/>
              <a:ext cx="1898594" cy="1898594"/>
              <a:chOff x="8941171" y="4109094"/>
              <a:chExt cx="1898594" cy="1898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43509" y="3211432"/>
                <a:ext cx="3797188" cy="3797188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41171" y="4109094"/>
                <a:ext cx="1898594" cy="189859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0209" y="4687632"/>
              <a:ext cx="2010265" cy="8782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3977" y="678139"/>
            <a:ext cx="1978264" cy="4367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975" y="877021"/>
            <a:ext cx="3005642" cy="1272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972" y="2580155"/>
            <a:ext cx="4919853" cy="5128411"/>
            <a:chOff x="1082972" y="2580155"/>
            <a:chExt cx="4919853" cy="51284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23434" y="69471"/>
              <a:ext cx="9839705" cy="1025682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972" y="2580155"/>
              <a:ext cx="4919853" cy="5128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46752" y="2188740"/>
            <a:ext cx="3950327" cy="5519827"/>
            <a:chOff x="12846752" y="2188740"/>
            <a:chExt cx="3950327" cy="5519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4562" y="-528200"/>
              <a:ext cx="7900655" cy="1103965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6752" y="2188740"/>
              <a:ext cx="3950327" cy="5519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8197" y="7542324"/>
            <a:ext cx="5965993" cy="581075"/>
            <a:chOff x="11638197" y="7542324"/>
            <a:chExt cx="5965993" cy="581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8197" y="7542324"/>
              <a:ext cx="5965993" cy="5810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249" y="7542324"/>
            <a:ext cx="5057298" cy="500808"/>
            <a:chOff x="1014249" y="7542324"/>
            <a:chExt cx="5057298" cy="500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249" y="7542324"/>
              <a:ext cx="5057298" cy="500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383" y="8235786"/>
            <a:ext cx="3094723" cy="4092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1729" y="8075782"/>
            <a:ext cx="2310095" cy="634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44230" y="8109631"/>
            <a:ext cx="2589237" cy="63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4826" y="1972872"/>
            <a:ext cx="1451260" cy="507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23851" y="2142511"/>
            <a:ext cx="3972760" cy="5690839"/>
            <a:chOff x="7323851" y="2142511"/>
            <a:chExt cx="3972760" cy="56908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0689" y="-659691"/>
              <a:ext cx="7945521" cy="1138167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23851" y="2142511"/>
              <a:ext cx="3972760" cy="5690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5963" y="7542324"/>
            <a:ext cx="5057298" cy="500808"/>
            <a:chOff x="6665963" y="7542324"/>
            <a:chExt cx="5057298" cy="5008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5963" y="7542324"/>
              <a:ext cx="5057298" cy="5008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01718" y="8075782"/>
            <a:ext cx="2310096" cy="6349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77" y="678139"/>
            <a:ext cx="2454027" cy="4367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98481" y="9360264"/>
            <a:ext cx="1305710" cy="455609"/>
            <a:chOff x="16298481" y="9360264"/>
            <a:chExt cx="1305710" cy="4556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98481" y="9360264"/>
              <a:ext cx="1305710" cy="455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1543" y="6573487"/>
            <a:ext cx="1639382" cy="786903"/>
            <a:chOff x="1311543" y="6573487"/>
            <a:chExt cx="1639382" cy="7869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1543" y="6573487"/>
              <a:ext cx="1639382" cy="78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2021-11-26T10:54:18Z</dcterms:created>
  <dcterms:modified xsi:type="dcterms:W3CDTF">2021-11-26T10:54:18Z</dcterms:modified>
</cp:coreProperties>
</file>